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09CE7-753C-4843-B2D7-4E79FF32C9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669C93-93EF-402F-AD12-A5275866C3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data model diagram for the NF Research Tools Database. Each box describes one of the database tables, with lines representing the relationships/connections between each table. Links between tables are the primary key (PK), which is a unique identifier for each row in the table, and the foreign key (FK), which is a PK found in another table. A machine-readable version of this data model is available on GitHub (see the ‘Database development’ section).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FC4E4F-F806-422C-818E-E17CD316BA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data model diagram for the NF Research Tools Database. Each box describes one of the database tables,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6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data model diagram for the NF Research Tools Database. Each box describes one of the database tables,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2024-05-07T09:45:19Z</dcterms:modified>
</cp:coreProperties>
</file>