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F48CB-2F0D-4C70-B80A-69642ACF88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EE1DE9-025B-4CE5-8E89-F0853FF2A4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Information flow, main data types and widgets in HistoneDB 2.0 (see text for description).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2015. This work is written by US Government employees and is in the public domain in the United States.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6DCA6-F7E6-4AA9-9BAD-BC9485D32B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Information flow, main data types and widgets in HistoneDB 2.0 (see text for description).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237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Information flow, main data types and widgets in HistoneDB 2.0 (see text for description).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2024-05-20T05:37:54Z</dcterms:modified>
</cp:coreProperties>
</file>