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AD72D-6A23-4201-8E07-67FFF49CC9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98791B-5FFA-4519-98CF-6D4BD171FC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Backend database schema developed to store multiple BioProjects.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CFE4F-E081-44DB-AE66-A1D45BDA12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Backend database schema developed to store multiple BioProjects.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17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Backend database schema developed to store multiple BioProjects.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2024-05-19T23:53:51Z</dcterms:modified>
</cp:coreProperties>
</file>