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0BCB0-3EFE-47CF-82D1-59EDD0F02A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50287-CFF7-4EAB-89C2-1D19E825A3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Home page of the Halophytes.rnrt.tn website available in three languages: a: French, b: Arabic, c: English.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01FDF-38BA-462C-8FD8-FC955876D8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(A) Home page of the Halophytes.rnrt.tn website available in three languages: a: French, b: Arabic, c: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044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(A) Home page of the Halophytes.rnrt.tn website available in three languages: a: French, b: Arabic, c: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2024-05-14T03:30:25Z</dcterms:modified>
</cp:coreProperties>
</file>