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26A68F-06D5-4506-BF1A-506AFEF308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1EE7E-6DA6-4D52-B526-765DC70E32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Methodology flow chart showing source of raw data collected, scripts and programmes used in processing files to generate results, database of pre-computed values of processed 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253D9-FF64-4701-A9C6-832B2F3EB3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PmiRExAt features (web screen shots). (A) Search by miR ID: meant to search a miR expression by providing the miRNA Id. (B) Search by miRNA sequence: meant to search a miR expression by providing the miRNA sequence as available in miRBase (release 20, 21), PMRD, PNRD or as given in added publications. (C) Browse expression of conserved miRNA: sequences across wheat, rice and maize. (D) Browse expression of individual miRNA: in all datasets of particular species. (E) Related data: information of datasets and the miRNA sequences can be explored hereby using hyperlinks of miRNA and datasets. (F) PmiRExAt API: to use PmiRExAt API, user need to create a web service client in respective platform/language in which user want to use PmiRExAt API. (G) Heatmap: expression visualization is supported by heatmaps which is based on log TPM values. (H) Tissue preferential expression: the expression matrix of miRNA in selected tissue, filtered on the basis of fold change. (I) Download section: the pre-computed matrixes of all data and information of datasets can be downloaded here. (J) Custom search: this is a advanced feature enabling users to profile expression of novel miRNA against available 117 datasets or profile 73 plant species miRNA in user uploaded new dataset. (K) Job tracking: as user submit the job, system generates a key which is useful in tracking the job status and downloading the results. (L) DE analysis: search DE of miRNA by choosing dataset pair or browse DE between pair of control verses condition libraries.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253D9-FF64-4701-A9C6-832B2F3EB33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Architectural diagram of PmiRExAt. This architectural diagram displays basic design concept of PmiRExAt in MVC architectural pattern and collaboration of the MVC components.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253D9-FF64-4701-A9C6-832B2F3EB33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Tissue preferential expression heatmap of wheat (A), rice (B) and maize (C). The tissue preferential miRNA were filtered on the basis of fold change (above 80-fold) expression as compared with other miRNA expression and the fold change values were calculated by cumulative TPM values of one tissue versus average of cumulative TPM of other tissues.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253D9-FF64-4701-A9C6-832B2F3EB33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w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w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w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Methodology flow chart showing source of raw data collected, scripts and programmes used in processing files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3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PmiRExAt features (web screen shots). (A) Search by miR ID: meant to search a miR expression by providing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Architectural diagram of PmiRExAt. This architectural diagram displays basic design concept of PmiRExAt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487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Tissue preferential expression heatmap of wheat (A), rice (B) and maize (C). The tissue preferential miRNA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12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Methodology flow chart showing source of raw data collected, scripts and programmes used in processing files ...</vt:lpstr>
      <vt:lpstr>Figure 4. PmiRExAt features (web screen shots). (A) Search by miR ID: meant to search a miR expression by providing the ...</vt:lpstr>
      <vt:lpstr>Figure 3. Architectural diagram of PmiRExAt. This architectural diagram displays basic design concept of PmiRExAt in ...</vt:lpstr>
      <vt:lpstr>Figure 2. Tissue preferential expression heatmap of wheat (A), rice (B) and maize (C). The tissue preferential miRNA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2024-05-18T19:11:18Z</dcterms:modified>
</cp:coreProperties>
</file>