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681BE-E7B2-46D1-B331-0F3D4A808F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C5EB2-3265-4E85-AA2D-1EA38B633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 between PhilmCOVID and IntAct COVID.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7E39E-8CEB-4EFD-8E22-3BFD1F7407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Overlap between PhilmCOVID and IntAct COVID.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Overlap between PhilmCOVID and IntAct COVID.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2024-05-06T11:05:44Z</dcterms:modified>
</cp:coreProperties>
</file>