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13F598-93D8-404E-A73F-2EA7463801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320B3A-A588-4BBB-A1D0-B771BBF381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Molecular functional classification of fungal secreted proteins using GOSlimViewer.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9C7C6F-F8C9-4706-A997-4CF643EB45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Molecular functional classification of fungal secreted proteins using GOSlimViewer.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701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Molecular functional classification of fungal secreted proteins using GOSlimViewer.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2024-05-06T14:34:16Z</dcterms:modified>
</cp:coreProperties>
</file>