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5882DE-8D9F-4BA3-B02C-6B1135D43A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E74126-F12F-4C41-AA2C-845E171CEE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Colour-coded glyphs allow users to rapidly scroll through hundreds of results and identify cross-platform SNPs, which is a useful tool for plant breeders that often require ‘legacy’ markers for their breeding programmes.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CC1AD4-6920-4D89-8BA0-8CF250EAD1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Colour-coded glyphs allow users to rapidly scroll through hundreds of results and identify cross-platform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843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Colour-coded glyphs allow users to rapidly scroll through hundreds of results and identify cross-platform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2024-05-19T18:23:30Z</dcterms:modified>
</cp:coreProperties>
</file>