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04E8B-1FE4-476B-B32A-06250B309B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084F3B-5635-4997-AE78-E918E1B6C2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architecture and statistics of PncStress.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6CF32-41C9-4744-BE8D-544586D8FE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architecture and statistics of PncStress.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architecture and statistics of PncStress.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2024-05-18T10:32:15Z</dcterms:modified>
</cp:coreProperties>
</file>