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59FD9-2880-4882-AD7B-3DD0CDBDF0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2E0E24-F79A-4C3D-9AEC-60672A89B5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literature curation pipeline for the CellFinder database. It includes the following steps: triage of potential relevant documents, retrieval of full text, preprocessing (sentence splitting, tokenization and parsing), named-entity recognition (genes, proteins, cell lines, cell types, organs, tissues, expression triggers), gene expression events extraction, manual validation of the results and integration into the database. Automatic procedures are shown in red, whereas the manual ones are shown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3C664-095A-4B55-9D2A-AB22F4A590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gene expression events for the kidney stem cell corpus (PMID 17389645, PMCID PMC1885650). Each expression trigger (dark yellow) is always related with only one gene/protein (in blue) and only one cell (in yellow) or anatomical part (in red). However, the corpus was also annotated with entities, which do not take part in any event. Visualization of the corpus was provided by Brat annotation tool (60).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3C664-095A-4B55-9D2A-AB22F4A590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Bionotate configured for the validation of the gene expression events. Three named-entities are always pre-annotated: a trigger (in green), a gene (in blue) and a cell line, cell type or anatomical part (in red). The answers assess whether the biological event is taking place, its negation, the accuracy of the named-entity recognition and the relevancy of the publication from where the snippet was derived.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3C664-095A-4B55-9D2A-AB22F4A5905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0" TargetMode="External" /><Relationship Id="rId4"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20" TargetMode="External" /><Relationship Id="rId4"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bat020, </a:t>
            </a:r>
            <a:r>
              <a:rPr lang="en-US" altLang="en-US" sz="1000">
                <a:solidFill>
                  <a:srgbClr val="333333"/>
                </a:solidFill>
                <a:hlinkClick r:id="rId3"/>
              </a:rPr>
              <a:t>https://doi.org/10.1093/database/bat020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literature curation pipeline for the CellFinder database. It includes the following steps: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bat020, </a:t>
            </a:r>
            <a:r>
              <a:rPr lang="en-US" altLang="en-US" sz="1000">
                <a:solidFill>
                  <a:srgbClr val="333333"/>
                </a:solidFill>
                <a:hlinkClick r:id="rId3"/>
              </a:rPr>
              <a:t>https://doi.org/10.1093/database/bat020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gene expression events for the kidney stem cell corpus (PMID 17389645, PMCID PMC1885650).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bat020, </a:t>
            </a:r>
            <a:r>
              <a:rPr lang="en-US" altLang="en-US" sz="1000">
                <a:solidFill>
                  <a:srgbClr val="333333"/>
                </a:solidFill>
                <a:hlinkClick r:id="rId3"/>
              </a:rPr>
              <a:t>https://doi.org/10.1093/database/bat020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Bionotate configured for the validation of the gene expression events. Three named-entities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Overview of the literature curation pipeline for the CellFinder database. It includes the following steps: ...</vt:lpstr>
      <vt:lpstr>Figure 2. Examples of gene expression events for the kidney stem cell corpus (PMID 17389645, PMCID PMC1885650). Each ...</vt:lpstr>
      <vt:lpstr>Figure 3. Screen-shot of Bionotate configured for the validation of the gene expression events. Three named-entities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2024-05-20T18:37:10Z</dcterms:modified>
</cp:coreProperties>
</file>