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AAF48-A595-402A-9C31-BABA3C5FCB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5BC26-0F6A-4F41-8214-F2B28DBC49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Exemplary label with operation design code (ODC) and identifier (UUID) combined and both represented additionally as QR code. For facilitating the handling during a workflow segment, creation of labels attached on physical object containers (boxes for environmental samples, tubes for laboratory intermediate objects and for storage) needs be achieved beforehand.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966229-31F5-4A72-B096-027962C42C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Exemplary label with operation design code (ODC) and identifier (UUID) combined and both represented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65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Exemplary label with operation design code (ODC) and identifier (UUID) combined and both represented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2024-05-19T14:17:00Z</dcterms:modified>
</cp:coreProperties>
</file>