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521EF-D5BB-47D5-85DE-DA5C81896E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8E80F-B8B0-486B-81F2-79950CC15F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Online PTM prediction tools. The values of five important performance assessment measures have been extracted from the related publications: specificity (SP), sensitivity (SN), accuracy (ACC), Matthews’s correlation coefficient (MCC) and area under the ROC curve (AUC).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 All rights reserved. For permissions, please e-mail: journals.permissions@oup.comThis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883329-E17E-499C-A869-8C6FB6F3E6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Online PTM prediction tools. The values of five important performance assessment measures have been extracted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119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Online PTM prediction tools. The values of five important performance assessment measures have been extracted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2024-05-19T13:42:41Z</dcterms:modified>
</cp:coreProperties>
</file>