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A8A39-E876-4419-A565-AFA56D4843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9A0EA-DE82-449C-827F-6281CC9A95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Stereochemistry of the predicted mutation site (S110C-N154C) for disulphide bridge modelling in the case of xylanase (PDB ID: 1XYP).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58D33A-B1FE-478C-8D30-707EEF827E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Stereochemistry of the predicted mutation site (S110C-N154C) for disulphide bridge modelling in the case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01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Stereochemistry of the predicted mutation site (S110C-N154C) for disulphide bridge modelling in the case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2024-05-07T11:06:21Z</dcterms:modified>
</cp:coreProperties>
</file>