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EB5A3-751B-4E30-9F06-D016F6E69B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B2C114-D0E5-4D74-971E-D756C201B5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Comparative analyses of the networks obtained with pyBRAvo and PyPath. The horizontal axis represents the level of reconstruction depth of the SN. Bars plot show measures of the number of nodes; lines show the number of edges, the y-axis (left) is shown in a logarithmic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ABE4B6-96D1-40A3-BA6D-390393CD12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baaa113, </a:t>
            </a:r>
            <a:r>
              <a:rPr lang="en-US" altLang="en-US" sz="1000">
                <a:solidFill>
                  <a:srgbClr val="333333"/>
                </a:solidFill>
                <a:hlinkClick r:id="rId3"/>
              </a:rPr>
              <a:t>https://doi.org/10.1093/database/baaa113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Comparative analyses of the networks obtained with pyBRAvo and PyPath. The horizontal axis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63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Comparative analyses of the networks obtained with pyBRAvo and PyPath. The horizontal axis represents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2024-05-19T11:12:17Z</dcterms:modified>
</cp:coreProperties>
</file>