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3153E-C4C5-4B73-B12E-836BF26F0A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073D7-B2D6-482C-9418-74005EA00F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Disease association. Evolutionary dendograms for any table (Figure 1) are automatically generated, onto which data can be projected. Here, histograms representing the number of articles indexed in PubMed linking each gene to specific disease areas are shown. Hovering over histogram icons opens larger bar charts where bars can be clicked to produce the list of articles, each linked to their respective PubMed entry.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0A9608-E829-43B9-8ACE-FB9EE40900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baac088, </a:t>
            </a:r>
            <a:r>
              <a:rPr lang="en-US" altLang="en-US" sz="1000">
                <a:solidFill>
                  <a:srgbClr val="333333"/>
                </a:solidFill>
                <a:hlinkClick r:id="rId3"/>
              </a:rPr>
              <a:t>https://doi.org/10.1093/database/baac088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Disease association. Evolutionary dendograms for any table (Figure 1) are automatically generated, onto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722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Disease association. Evolutionary dendograms for any table (Figure 1) are automatically generated, onto which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2024-05-18T09:24:11Z</dcterms:modified>
</cp:coreProperties>
</file>