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7D4F7-AE78-4E15-B9F0-3EBDAA816A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D0A70-D037-4D0E-B7C2-CA00E3F402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description of both data extraction and data curation/annotation as a part of data 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EC22F-6F62-44B0-B978-BCB1F0D09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Detailed description of both data extraction and data curation/annotation as a part of data processing.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Detailed description of both data extraction and data curation/annotation as a part of data processing.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2024-05-03T17:17:31Z</dcterms:modified>
</cp:coreProperties>
</file>