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BC8E5B-FD5D-462F-93EE-D00C9B2ABD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62E919-E251-496E-AC14-C3BE3FEA55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Web interfaces of retrieving SNPs, InDels, SSRs and gene annotation in BarleyVarDB. (a) Main interface of SNP search input and result output. (b) Main interface of InDel search input and result output. (c) Main interface of SSRs search input and result output. (d) Main interface of gene annotation search input and result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22D48B-04FB-4D07-90F5-50FE155CC4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baaa091, </a:t>
            </a:r>
            <a:r>
              <a:rPr lang="en-US" altLang="en-US" sz="1000">
                <a:solidFill>
                  <a:srgbClr val="333333"/>
                </a:solidFill>
                <a:hlinkClick r:id="rId3"/>
              </a:rPr>
              <a:t>https://doi.org/10.1093/database/baaa091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Web interfaces of retrieving SNPs, InDels, SSRs and gene annotation in BarleyVarDB. (a) Main interface of SNP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271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Web interfaces of retrieving SNPs, InDels, SSRs and gene annotation in BarleyVarDB. (a) Main interface of SNP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2024-05-19T16:19:51Z</dcterms:modified>
</cp:coreProperties>
</file>