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8A82BB-57FE-4109-932F-0D635F5A90F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166C4D-4B42-4F96-BB6D-D6A166B5081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CoMentG main interface with the input form. In this example, the user is looking for relationships between ‘Alzheimer’s disease’ (DOID: 10652) and clinical signs (HPO), gene/protein functions (GO), cell types (CL) and chemical compounds (HMDB).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133518-9FC9-4EDE-B002-F642FBAB03F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2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CoMentG main interface with the input form. In this example, the user is looking for relationships between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1375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CoMentG main interface with the input form. In this example, the user is looking for relationships between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2024-05-16T12:18:46Z</dcterms:modified>
</cp:coreProperties>
</file>