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5B093-823B-4688-A0F4-E812C91144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99999-B363-49A1-BCFC-9AC56D1326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simple workflow, as shown in the Galaxy online interface, consisting only of the NCBI BLAST+ tool. It requires two input files: a query protein sequence and protein database—both in FASTA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446F1-2F7E-470E-A8EE-84B581473A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A simple workflow, as shown in the Galaxy online interface, consisting only of the NCBI BLAST+ tool. It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5127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A simple workflow, as shown in the Galaxy online interface, consisting only of the NCBI BLAST+ tool. It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2024-05-18T13:05:50Z</dcterms:modified>
</cp:coreProperties>
</file>