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73A16-A16E-418C-A783-D80803DDF8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6686BB-E8CF-4D2E-822C-E21F04995F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10 most frequent file types in the Variomes supplementary data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BDD710-26AB-4E09-A164-799F308D00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the 10 most frequent file types in the Variomes supplementary data index.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406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the 10 most frequent file types in the Variomes supplementary data index.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2024-05-20T19:18:47Z</dcterms:modified>
</cp:coreProperties>
</file>