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599BE-1316-49D3-B868-5986293455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E2BDA5-2306-4E3B-8FEE-0DBFC93C93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browsing page of HSPMdb.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E162ED-14B3-42A6-94CD-721BF57311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Schematic representation of browsing page of HSPMdb.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85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Schematic representation of browsing page of HSPMdb.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2024-05-19T14:40:23Z</dcterms:modified>
</cp:coreProperties>
</file>