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6F0DFB-B734-430B-A707-54C906F034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1BA619-4E8C-4B6C-9F76-1ED099A68F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MSV3d web interface contains numerous functionalities including: (a) field search, (b) free text search, (c) detailed information, (d) 3D structure visualization using Jmol, (e) spatial neighbouring residue visualization, (f) missense annotation service and (g) download service.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5107A7-47BA-45B7-BCCF-0348F155E69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Histogram showing distributions of missense variants by SCOP fold. Each bar contains two parts: the red part represents deleterious substitutions and the green part represents tolerated substitutions.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5107A7-47BA-45B7-BCCF-0348F155E69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General architecture of SM2PH central. SM2PH Central allows the generation of SM2PH instances (focusing on specific sets of target genes) which can access variant information through the new MSV3d, devoted to human variant data and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5107A7-47BA-45B7-BCCF-0348F155E69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Schema of software pipeline.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5107A7-47BA-45B7-BCCF-0348F155E69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1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18"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s018"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bas018, </a:t>
            </a:r>
            <a:r>
              <a:rPr lang="en-US" altLang="en-US" sz="1000">
                <a:solidFill>
                  <a:srgbClr val="333333"/>
                </a:solidFill>
                <a:hlinkClick r:id="rId3"/>
              </a:rPr>
              <a:t>https://doi.org/10.1093/database/bas018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MSV3d web interface contains numerous functionalities including: (a) field search, (b) free text search,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50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bas018, </a:t>
            </a:r>
            <a:r>
              <a:rPr lang="en-US" altLang="en-US" sz="1000">
                <a:solidFill>
                  <a:srgbClr val="333333"/>
                </a:solidFill>
                <a:hlinkClick r:id="rId3"/>
              </a:rPr>
              <a:t>https://doi.org/10.1093/database/bas018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Histogram showing distributions of missense variants by SCOP fold. Each bar contains two parts: the red part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0845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bas018, </a:t>
            </a:r>
            <a:r>
              <a:rPr lang="en-US" altLang="en-US" sz="1000">
                <a:solidFill>
                  <a:srgbClr val="333333"/>
                </a:solidFill>
                <a:hlinkClick r:id="rId3"/>
              </a:rPr>
              <a:t>https://doi.org/10.1093/database/bas018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General architecture of SM2PH central. SM2PH Central allows the generation of SM2PH instances (focusing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496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bas018, </a:t>
            </a:r>
            <a:r>
              <a:rPr lang="en-US" altLang="en-US" sz="1000">
                <a:solidFill>
                  <a:srgbClr val="333333"/>
                </a:solidFill>
                <a:hlinkClick r:id="rId3"/>
              </a:rPr>
              <a:t>https://doi.org/10.1093/database/bas018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Schema of software pipeline.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763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3 MSV3d web interface contains numerous functionalities including: (a) field search, (b) free text search, (c) ...</vt:lpstr>
      <vt:lpstr>Figure 2 Histogram showing distributions of missense variants by SCOP fold. Each bar contains two parts: the red part ...</vt:lpstr>
      <vt:lpstr>Figure 1 General architecture of SM2PH central. SM2PH Central allows the generation of SM2PH instances (focusing on ...</vt:lpstr>
      <vt:lpstr>Figure 4 Schema of software pipeline.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2024-05-19T14:30:00Z</dcterms:modified>
</cp:coreProperties>
</file>