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7A25DDA-0EEC-47EB-970C-1F8B3689C1B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064B2F6-F93D-47CD-B2C0-C3D7E426E1F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Databases available on the BioMart Central Portal and their host countries (April 2011).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E4EE16D-38EF-431C-B944-0E0CD4692D7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r04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2011, , 2011, bar041,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https://doi.org/10.1093/database/bar041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Databases available on the BioMart Central Portal and their host countries (April 2011).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87727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Databases available on the BioMart Central Portal and their host countries (April 2011).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2024-05-12T01:11:39Z</dcterms:modified>
</cp:coreProperties>
</file>