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9C2D1-FB29-4476-8706-8B5FEA8E0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D2E32-6E4A-41C9-BEEA-0B8E710408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CPPsite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F7F4E-354F-49BC-BA43-1F2DEE7597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CPPsite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architecture of CPPsite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2024-05-19T14:54:40Z</dcterms:modified>
</cp:coreProperties>
</file>