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D967F9-8694-4F35-B189-39CB760914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872B07-B465-4250-9183-DF66CACFD1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Performance of majority voting with different thresholds of occurrence τ on the validation set. Standard: a single Bio-LM-large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1A63F4-9191-4E08-A05E-074F10F585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Performance of majority voting with different thresholds of occurrence τ on the validation set. Standard: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737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Performance of majority voting with different thresholds of occurrence τ on the validation set. Standard: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2024-05-02T06:09:45Z</dcterms:modified>
</cp:coreProperties>
</file>