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EEBFB-80B4-4B93-BC5E-A4BE398019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E55EF-7C5F-4706-B1AF-E8CE827ABF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specimens within the CIGAF database by year. Histogram bars are stacked and colored pink if coordinates were recorded in the original publication for the associated specimens.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0868F5-BD10-46DA-9073-AF64DF3A49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Histogram of specimens within the CIGAF database by year. Histogram bars are stacked and colored pink if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Histogram of specimens within the CIGAF database by year. Histogram bars are stacked and colored pink if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2024-04-26T00:00:38Z</dcterms:modified>
</cp:coreProperties>
</file>