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3B68E-2F5C-4B19-9652-2E5954ED3A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F1890-5E99-4C12-8B47-837D611A9F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modules controlled by the workflow and WFM. (A) Mandatory major tasks controlled by the workflow with a pre-defined order. (B) WFM interface that allows Biocurators to prioritize their tasks, to manage multiple entries and to access module user interface for manual biocuration after completion of automated calculations.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2F34E-0182-4AD7-AE08-ABB53BD8AC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Major modules controlled by the workflow and WFM. (A) Mandatory major tasks controlled by the workflow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2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Major modules controlled by the workflow and WFM. (A) Mandatory major tasks controlled by the workflow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2024-05-17T11:50:14Z</dcterms:modified>
</cp:coreProperties>
</file>