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A43C9-1A07-405D-A46C-EDE852B4C5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76014-DF52-409A-A036-1DE4DDA68F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59F4E3-2212-4360-9C4F-ABC7FF1D30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visualizations and downloads in MGTdb. The MGTdb database consists of isolates—user-uploaded or those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2024-07-27T04:07:12Z</dcterms:modified>
</cp:coreProperties>
</file>