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07030-54C0-46C7-A545-D146D633A3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4E1F8-A05B-4F1A-B16C-171AF954EE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 B) Search page and result page of KEGG enrichment, (C, D) Search page and result page of GO Enrichment, (E, F) Search page and result page of Alignment.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8C447-4149-444B-B4E2-9AA44EF91B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(A, B) Search page and result page of KEGG enrichment, (C, D) Search page and result page of GO Enrichment,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839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(A, B) Search page and result page of KEGG enrichment, (C, D) Search page and result page of GO Enrichment,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2024-05-20T09:16:36Z</dcterms:modified>
</cp:coreProperties>
</file>