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E8666-A866-4AFA-8430-B662C1CEC7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32EA9-B1E1-42F8-AC36-A62F36E034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cluster structure information display in FGCD. The selected data can be visually displayed by filtering through the selection box above.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59C0B-5E89-4261-91D4-7FB2AD4475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Gene cluster structure information display in FGCD. The selected data can be visually displayed by filtering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294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Gene cluster structure information display in FGCD. The selected data can be visually displayed by filtering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2024-05-08T23:34:02Z</dcterms:modified>
</cp:coreProperties>
</file>