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D45328-85FC-4464-B9B8-43C7FAA93A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D839CE-B38D-4556-B8A5-DADB2CA1CE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Architectural diagram of PmiRExAt. This architectural diagram displays basic design concept of PmiRExAt in MVC architectural pattern and collaboration of the MVC components.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A16474-E47B-4158-89BF-35ED0041DC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Architectural diagram of PmiRExAt. This architectural diagram displays basic design concept of PmiRExAt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487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Architectural diagram of PmiRExAt. This architectural diagram displays basic design concept of PmiRExAt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2024-05-18T22:42:22Z</dcterms:modified>
</cp:coreProperties>
</file>