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A4C30E-8377-472E-B574-6645106D61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109372-6FF8-40BF-AD74-50B4F93746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overlap between different relation 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10A588-9A04-4D58-A894-F1DB3CAA4D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Frequency overlap between different relation types.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Frequency overlap between different relation types.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2024-07-27T03:53:18Z</dcterms:modified>
</cp:coreProperties>
</file>