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215438-CC84-466F-A840-90EB03FE45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82D90A-8759-4732-930D-72F97C146D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11C163-4EDA-47DC-9C11-BA9166FCC3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17620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2024-05-20T09:16:40Z</dcterms:modified>
</cp:coreProperties>
</file>