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B4B70-EC47-4222-8780-0F3A6247B6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35B34-9E99-49E1-9413-BD4C7561F0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 development strategy of Halophytes.rnrt.tn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64328-E1F8-4D39-BDCA-2E5A587608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Web development strategy of Halophytes.rnrt.tn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26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Web development strategy of Halophytes.rnrt.tn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2024-05-17T03:44:20Z</dcterms:modified>
</cp:coreProperties>
</file>