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6D10F1-0F0A-4113-8BAA-1DF1B5ED84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AF8CAC-755D-4951-BF24-98C7133F3A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Webpage of the Jbrowse, including gene annotation, sequence variations, selection regions and genome-wide association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0ED289-5BF1-4488-9CE3-B1E40456CC3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10. </a:t>
            </a:r>
            <a:r>
              <a:rPr lang="en-US" altLang="en-US" b="0"/>
              <a:t>Webpage of the Jbrowse, including gene annotation, sequence variations, selection regions and genome-wide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172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10. Webpage of the Jbrowse, including gene annotation, sequence variations, selection regions and genome-wide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2024-05-20T12:07:28Z</dcterms:modified>
</cp:coreProperties>
</file>