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A7632A-B655-4C69-93DA-173582EFDD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7BEEFC-7C5E-436E-8E5C-7C8B130FC2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Wikipedia category page for the ‘biomarker for’ relationship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156B0-6CB2-48EC-B902-A40BFD851A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Wikipedia category page for the ‘biomarker for’ relationship type.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651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Wikipedia category page for the ‘biomarker for’ relationship type.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2024-05-19T10:55:54Z</dcterms:modified>
</cp:coreProperties>
</file>