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BDAC0-3D6B-42FF-804B-416B3DEE37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A5CF08-68EF-4856-82F6-EDBFEB3487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regulatory relationships of a KEGG gene set for the human T cell receptor signaling pathway in RegNetwork. TF, miRNA and gene are in different colors and the transcriptional and post-transcriptional interplays are shown in red and blue,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97D7A-77F2-41AC-A0C2-B8B7E83F0C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regulatory relationships of a KEGG gene set for the human T cell receptor signaling pathway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864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regulatory relationships of a KEGG gene set for the human T cell receptor signaling pathway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2024-05-21T12:55:43Z</dcterms:modified>
</cp:coreProperties>
</file>