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4913E-E9E0-45D0-BCD4-BEF6F3CC2B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CD35A-F5D9-4267-A9E2-5CC0BCE37B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Semantic representation of a text fragment in the PhenoMiner system. Keyword search identifies the potential trigger word unusual causing the sentence to be selected for grammatical parsing. The adjectives thickened and median along with the common noun nerve are identified and their corresponding ontology terms are mapped as shown. A semantically typed regular expression then guides the system to select the phrase as a phenotype candidate.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FA9DB-03AF-49AC-A798-BED0F6320D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10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bav104, </a:t>
            </a:r>
            <a:r>
              <a:rPr lang="en-US" altLang="en-US" sz="1000">
                <a:solidFill>
                  <a:srgbClr val="333333"/>
                </a:solidFill>
                <a:hlinkClick r:id="rId3"/>
              </a:rPr>
              <a:t>https://doi.org/10.1093/database/bav104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Semantic representation of a text fragment in the PhenoMiner system. Keyword search identifies the potential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Semantic representation of a text fragment in the PhenoMiner system. Keyword search identifies the potential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2024-05-15T22:26:49Z</dcterms:modified>
</cp:coreProperties>
</file>