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BBEDCB-48A3-49AB-BE5E-B897685B45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3EE228-B1A4-42AD-A39A-CE656BCBA5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MGI Master Bib EI, showing a record for a paper that has been selected for alleles/phenotypes and GO. The paper has not yet been curated for GO (indicated by an X in the selected and X in Not Used). (B) MGI Gene Feature Detail Module. References to be associated with this gene are entered into the lower left hand panel. If a paper is associated with multiple genes, the same paper is entered for each gene. All EIs are TeleUSE graphical user interface applications running under X-windows.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64C97E-9E5E-407C-84EE-D7601BF4D6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MGI Master Bib EI, showing a record for a paper that has been selected for alleles/phenotypes and GO.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73400" y="1371600"/>
            <a:ext cx="300894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MGI Master Bib EI, showing a record for a paper that has been selected for alleles/phenotypes and GO.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2024-05-19T12:34:51Z</dcterms:modified>
</cp:coreProperties>
</file>