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6168CD-9037-4151-B9F7-91C9D6A226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FE54EB-9FFF-41EF-A38F-8A973FE287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 shot of PhosphoGRID webpage produced by a search for the mating pheromone MAPK Fus3. Phosphorylated amino acids are indicated on the protein sequence in red. Consensus sites for known protein kinases overlapping phosphosites are indicated in blue. Detailed information relating to each identified phosphosite is presented in table form below, with links to PubMED references for the evidence of phosphorylation, conditions under which phosphorylation occurs and effects on protein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053B6-37C5-49FC-AA55-DBDCA0C69BB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 shot of the Fus3 PhosphoGRID page. Details of relationships between phosphorylated residues and specific protein kinases and phosphatases are displayed in a second table for each gene product. Additionally, for protein kinases and phosphatases themselves, a summary of known substrate sites, with links to the relevant gene product is presented in an additional table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053B6-37C5-49FC-AA55-DBDCA0C69BB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number of individual phosphorylation sites listed in PhosphoGRID version 1.0 identified by HTP mass spectrometry-based studies (red) and focused LTP studies on individual proteins (green). (B). The proportion of PhosphoGRID entries representing phosphoserine, phosphothreonine and phosphotyrosine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053B6-37C5-49FC-AA55-DBDCA0C69BB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multiply phosphorylated proteins in PhosphoGRID. The number of proteins with the indicated phosphorylated residues in PhosphoGRID are shown. The identity of gene products with 21 or greater identified phosphorylations are indicated to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053B6-37C5-49FC-AA55-DBDCA0C69BB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Proportion of phosphorylation sites in PhosphoGRID with defined functions. Summaries of phosphorylation sites identified by HTP mass spectrometry-based studies (left chart) or focused LTP studies on individual proteins (right chart)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F053B6-37C5-49FC-AA55-DBDCA0C69BB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p02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p02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p02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p02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bap026, </a:t>
            </a:r>
            <a:r>
              <a:rPr lang="en-US" altLang="en-US" sz="1000">
                <a:solidFill>
                  <a:srgbClr val="333333"/>
                </a:solidFill>
                <a:hlinkClick r:id="rId3"/>
              </a:rPr>
              <a:t>https://doi.org/10.1093/database/bap026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 shot of PhosphoGRID webpage produced by a search for the mating pheromone MAPK Fus3. Phosphorylated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74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bap026, </a:t>
            </a:r>
            <a:r>
              <a:rPr lang="en-US" altLang="en-US" sz="1000">
                <a:solidFill>
                  <a:srgbClr val="333333"/>
                </a:solidFill>
                <a:hlinkClick r:id="rId3"/>
              </a:rPr>
              <a:t>https://doi.org/10.1093/database/bap026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 shot of the Fus3 PhosphoGRID page. Details of relationships between phosphorylated residues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684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bap026, </a:t>
            </a:r>
            <a:r>
              <a:rPr lang="en-US" altLang="en-US" sz="1000">
                <a:solidFill>
                  <a:srgbClr val="333333"/>
                </a:solidFill>
                <a:hlinkClick r:id="rId3"/>
              </a:rPr>
              <a:t>https://doi.org/10.1093/database/bap026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number of individual phosphorylation sites listed in PhosphoGRID version 1.0 identified by HTP mass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7710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bap026, </a:t>
            </a:r>
            <a:r>
              <a:rPr lang="en-US" altLang="en-US" sz="1000">
                <a:solidFill>
                  <a:srgbClr val="333333"/>
                </a:solidFill>
                <a:hlinkClick r:id="rId3"/>
              </a:rPr>
              <a:t>https://doi.org/10.1093/database/bap026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multiply phosphorylated proteins in PhosphoGRID. The number of proteins with the indicated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686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bap026, </a:t>
            </a:r>
            <a:r>
              <a:rPr lang="en-US" altLang="en-US" sz="1000">
                <a:solidFill>
                  <a:srgbClr val="333333"/>
                </a:solidFill>
                <a:hlinkClick r:id="rId3"/>
              </a:rPr>
              <a:t>https://doi.org/10.1093/database/bap026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Proportion of phosphorylation sites in PhosphoGRID with defined functions. Summaries of phosphorylation sites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255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Screen shot of PhosphoGRID webpage produced by a search for the mating pheromone MAPK Fus3. Phosphorylated ...</vt:lpstr>
      <vt:lpstr>Figure 2. Screen shot of the Fus3 PhosphoGRID page. Details of relationships between phosphorylated residues and ...</vt:lpstr>
      <vt:lpstr>Figure 3. (A). The number of individual phosphorylation sites listed in PhosphoGRID version 1.0 identified by HTP mass ...</vt:lpstr>
      <vt:lpstr>Figure 4. Distribution of multiply phosphorylated proteins in PhosphoGRID. The number of proteins with the indicated ...</vt:lpstr>
      <vt:lpstr>Figure 5. Proportion of phosphorylation sites in PhosphoGRID with defined functions. Summaries of phosphorylation sites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2024-05-17T04:04:30Z</dcterms:modified>
</cp:coreProperties>
</file>