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EC4B5F-2E74-4E7C-8341-A75BB3D2DD2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839F91-A395-4820-9D30-E5CC0382172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major cell types and sub-cell types identified for each species.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5D84E5-8269-4BAF-B57B-D663D63764F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The major cell types and sub-cell types identified for each species.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73300" y="1371600"/>
            <a:ext cx="460234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The major cell types and sub-cell types identified for each species.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2024-05-02T05:40:19Z</dcterms:modified>
</cp:coreProperties>
</file>