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AEA73-470B-4C94-9704-F51235EA63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BB178-4782-4E41-828D-A6ECE6B8FE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genes reported by the authors per submission through the old and the new AFP forms.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F10E8-0D8C-49AA-806E-C8E8C8519F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Number of genes reported by the authors per submission through the old and the new AFP forms.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7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Number of genes reported by the authors per submission through the old and the new AFP forms.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2024-05-19T12:12:47Z</dcterms:modified>
</cp:coreProperties>
</file>