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627952-E6E9-4D66-AE17-9F5915DB06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D605CE-E1C0-4700-93DF-22EF6ABD08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Sample screen shot of MMdb ‘IL-10’ gene with the direct trial links, under the gene information, to Invitrogen and Geneservice through the gene ID.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2009. Published by Oxford University Press.This is Open Access article distributed under the terms of the Creative Commons Attribution Non-Commercial License (http://creativecommons.org/licenses/by-nc/2.5/uk/)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B3A080-EBBE-4F6F-BAA9-DDB1BF0076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2009, , 2009, bap017,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Sample screen shot of MMdb ‘IL-10’ gene with the direct trial links, under the gene information,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3077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Sample screen shot of MMdb ‘IL-10’ gene with the direct trial links, under the gene information,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2024-05-14T23:10:47Z</dcterms:modified>
</cp:coreProperties>
</file>