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D2F880-AF10-4A94-9382-F76B95688D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DBFBB7-9D42-4340-84B0-6A1B161E0C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Snapshots of search and browse option of LMPID. ( a ) Search’ page of LMPID showing ‘WxP’ used as a keyword to be searched in the ‘Regular Expression’ field. ( b ) ‘Browse’ page of LMPID.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212DEC-E5A9-4BEA-96AC-076580E456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Snapshots of search and browse option of LMPID. ( a ) Search’ page of LMPID showing ‘WxP’ used as a keyword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51200" y="1371600"/>
            <a:ext cx="26442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Snapshots of search and browse option of LMPID. ( a ) Search’ page of LMPID showing ‘WxP’ used as a keyword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2024-05-19T16:53:45Z</dcterms:modified>
</cp:coreProperties>
</file>