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095F7D-EC41-44BE-A900-8657327859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1DAF5-30F8-426D-A14E-8B1A3B0DCE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outlining the decision process taken by InterPro curators in order to assign GO terms.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DE67D-37D1-4EFF-8391-3BB3DFCF154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Application of GO molecular function terms to IPR002201 and its child entries. IPR002201 is a more general entry, which encompasses the proteins matched by its three child entries, IPR011908, IPR011910 and IPR011916. The increased specificity of the child entry can be reflected in the GO annotation; IPR011908 has a more specific Molecular Function term than the parent entry IPR002201.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DE67D-37D1-4EFF-8391-3BB3DFCF154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Complementary domain and family GO mapping for InterPro entries that match the human cellular tumour antigen p53. Domain GO annotation enables the function(s) of the family to be attributed to individual domains within the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DE67D-37D1-4EFF-8391-3BB3DFCF154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6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6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bar068, </a:t>
            </a:r>
            <a:r>
              <a:rPr lang="en-US" altLang="en-US" sz="1000">
                <a:solidFill>
                  <a:srgbClr val="333333"/>
                </a:solidFill>
                <a:hlinkClick r:id="rId3"/>
              </a:rPr>
              <a:t>https://doi.org/10.1093/database/bar068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outlining the decision process taken by InterPro curators in order to assign GO terms.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641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bar068, </a:t>
            </a:r>
            <a:r>
              <a:rPr lang="en-US" altLang="en-US" sz="1000">
                <a:solidFill>
                  <a:srgbClr val="333333"/>
                </a:solidFill>
                <a:hlinkClick r:id="rId3"/>
              </a:rPr>
              <a:t>https://doi.org/10.1093/database/bar068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Application of GO molecular function terms to IPR002201 and its child entries. IPR002201 is a more general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7859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bar068, </a:t>
            </a:r>
            <a:r>
              <a:rPr lang="en-US" altLang="en-US" sz="1000">
                <a:solidFill>
                  <a:srgbClr val="333333"/>
                </a:solidFill>
                <a:hlinkClick r:id="rId3"/>
              </a:rPr>
              <a:t>https://doi.org/10.1093/database/bar068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Complementary domain and family GO mapping for InterPro entries that match the human cellular tumour antigen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165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Flowchart outlining the decision process taken by InterPro curators in order to assign GO terms.
</vt:lpstr>
      <vt:lpstr>Figure 2. Application of GO molecular function terms to IPR002201 and its child entries. IPR002201 is a more general ...</vt:lpstr>
      <vt:lpstr>Figure 3. Complementary domain and family GO mapping for InterPro entries that match the human cellular tumour antigen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2024-05-18T17:07:59Z</dcterms:modified>
</cp:coreProperties>
</file>