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2574D-368D-40D7-8DAA-7C5B5C90A6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B1B85-68C3-4C2F-ABFB-5E52AB8CCA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MetaTropismDB web interfaces. At the top, left: the Browse page which allows the selection of search parameters. At the top, right: search result page showing the synthetic information of each experiment. At the bottom, left: card with full details of each experiment. At the bottom, right: an image at the bottom of each card shows the metastasis patterns as a result of different experimental conditions assessed in the same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4DE8D-8BE9-4023-B6A5-2BBC648F8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MetaTropismDB web interfaces. At the top, left: the Browse page which allows the selection of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91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MetaTropismDB web interfaces. At the top, left: the Browse page which allows the selection of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2024-05-19T15:14:53Z</dcterms:modified>
</cp:coreProperties>
</file>