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4B336-4BEA-4644-B29C-ED3AD6BB80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7BFBD1-F909-40E2-A089-B8F1F0A11E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Mutation counts across 21 cancer 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7CA3C-7E45-4231-8ABC-9A60516524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Mutation counts across 21 cancer types.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76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Mutation counts across 21 cancer types.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2024-05-18T15:55:09Z</dcterms:modified>
</cp:coreProperties>
</file>