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DC33C7-999C-4BA0-9D6E-9A09D01BAD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42902E-27BA-4EA0-B07F-0F93670708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homepage’s introduction and the overview of IBDIRP website. IBDIRP sorted and cataloged more than 320 unique risk SNPs associated with IBD, 289 IBD-related genes, 153 IBD transcriptomics data, including 12 388 samples, 23 149 IBD-related taxonomic records, 24 IBD metabolomics studies with 2896 participants, 18 significant IBD web resources and other useful research resources.
Alt Text: The homepage’s introduction and the brief overview of IBDIRP website.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85BA90-57B8-41AC-9846-BBC6D941DB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baad097,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homepage’s introduction and the overview of IBDIRP website. IBDIRP sorted and cataloged more than 320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43100" y="1371600"/>
            <a:ext cx="526292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homepage’s introduction and the overview of IBDIRP website. IBDIRP sorted and cataloged more than 320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2024-05-20T09:16:36Z</dcterms:modified>
</cp:coreProperties>
</file>