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4D5F55-499D-47AD-BA89-BAE2A22153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B82470-EC2D-4E5B-9EF6-EE3C608D75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from the Autophagy in Tumors. (A) Differential expression analysis; (B) box plot; (C) heat plot; (D) population filter for customized survival analysis; (E) interactive Kaplan–Meier plotter interface; (F) clinical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B693E5-55E3-4791-A333-D7A65AB560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Screenshots from the Autophagy in Tumors. (A) Differential expression analysis; (B) box plot; (C) heat plot;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49600" y="1371600"/>
            <a:ext cx="28516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Screenshots from the Autophagy in Tumors. (A) Differential expression analysis; (B) box plot; (C) heat plot;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2024-05-19T18:51:57Z</dcterms:modified>
</cp:coreProperties>
</file>