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B906D0-B467-491A-A62A-54F736A66E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EB5844-1793-4E0E-A9C3-4D2B5248C1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Lost co-expression in tumors. The dot plots illustrate the expression (measured as FPKM) of KRAS and ZNF800 in (A) healthy lungs and (B) lung adenocarcinoma. Each dot reflects the expression of the two genes in one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3BE618-3D8D-4DAC-B7FF-D4A7434BBB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baaa110, </a:t>
            </a:r>
            <a:r>
              <a:rPr lang="en-US" altLang="en-US" sz="1000">
                <a:solidFill>
                  <a:srgbClr val="333333"/>
                </a:solidFill>
                <a:hlinkClick r:id="rId3"/>
              </a:rPr>
              <a:t>https://doi.org/10.1093/database/baaa110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Lost co-expression in tumors. The dot plots illustrate the expression (measured as FPKM) of KRAS and ZNF800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681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Lost co-expression in tumors. The dot plots illustrate the expression (measured as FPKM) of KRAS and ZNF800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2024-05-19T19:11:00Z</dcterms:modified>
</cp:coreProperties>
</file>